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74" r:id="rId7"/>
    <p:sldId id="262" r:id="rId8"/>
    <p:sldId id="264" r:id="rId9"/>
    <p:sldId id="265" r:id="rId10"/>
    <p:sldId id="280" r:id="rId11"/>
    <p:sldId id="268" r:id="rId12"/>
    <p:sldId id="272" r:id="rId13"/>
    <p:sldId id="275" r:id="rId14"/>
    <p:sldId id="271" r:id="rId15"/>
    <p:sldId id="281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234D9-96B4-4675-B11A-A6DCC5CF72B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9C205-E2FD-47D3-BA7B-3BFCB97CCC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9C205-E2FD-47D3-BA7B-3BFCB97CCCE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9.jpeg"/><Relationship Id="rId7" Type="http://schemas.openxmlformats.org/officeDocument/2006/relationships/image" Target="../media/image1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A Lima Dhar\image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3123" y="990600"/>
            <a:ext cx="6480015" cy="403860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2133600" y="2286000"/>
            <a:ext cx="533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pti noakhali\Desktop\New folder\digital content -picture-1\Water pollution\Toxic_liquid.jpg"/>
          <p:cNvPicPr>
            <a:picLocks noChangeAspect="1" noChangeArrowheads="1"/>
          </p:cNvPicPr>
          <p:nvPr/>
        </p:nvPicPr>
        <p:blipFill>
          <a:blip r:embed="rId2" cstate="print"/>
          <a:srcRect b="10460"/>
          <a:stretch>
            <a:fillRect/>
          </a:stretch>
        </p:blipFill>
        <p:spPr bwMode="auto">
          <a:xfrm>
            <a:off x="2065421" y="1234440"/>
            <a:ext cx="4792579" cy="32613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057400" y="457200"/>
            <a:ext cx="5029200" cy="70788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ছবিতে কি দেখা যাচ্ছে? 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5181600"/>
            <a:ext cx="40386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পানি দূষণ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pti noakhali\Desktop\New folder\digital content -picture-1\Water pollution\4760274937_50a52c0da5_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676400"/>
            <a:ext cx="5181600" cy="343281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2286000" y="533400"/>
            <a:ext cx="5257800" cy="76944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ছবিটা কিসের?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5334000"/>
            <a:ext cx="3962400" cy="76944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পানি দূষণ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1026" name="Picture 2" descr="http://media.somewhereinblog.net/images/thumbs/SAZID007007_1340808333_2-chickenpox_1_0302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733800"/>
            <a:ext cx="2699110" cy="189890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TextBox 3"/>
          <p:cNvSpPr txBox="1"/>
          <p:nvPr/>
        </p:nvSpPr>
        <p:spPr>
          <a:xfrm>
            <a:off x="2133600" y="304800"/>
            <a:ext cx="4648200" cy="5847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দূষিত পানির ক্ষতিকারক দিক</a:t>
            </a:r>
            <a:endParaRPr lang="en-US" sz="3200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482" name="Picture 2" descr="C:\Users\pti noakhali\Pictures\oxijener avab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713036"/>
            <a:ext cx="2514600" cy="187337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483" name="Picture 3" descr="C:\Users\pti noakhali\Pictures\dayriy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219200"/>
            <a:ext cx="2565400" cy="1828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484" name="Picture 4" descr="C:\Users\pti noakhali\Pictures\crrm rog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0400" y="3810000"/>
            <a:ext cx="2743200" cy="17372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485" name="Picture 5" descr="C:\Users\pti noakhali\Pictures\jondi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6600" y="1270000"/>
            <a:ext cx="2667000" cy="177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9458" name="Picture 2" descr="C:\Users\pti noakhali\Pictures\kolara.bmp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48399" y="1219200"/>
            <a:ext cx="2666999" cy="182879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1" name="TextBox 10"/>
          <p:cNvSpPr txBox="1"/>
          <p:nvPr/>
        </p:nvSpPr>
        <p:spPr>
          <a:xfrm>
            <a:off x="533400" y="32004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</a:rPr>
              <a:t>ডায়রিয়া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32004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</a:rPr>
              <a:t>জন্ডিস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53200" y="30480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কলেরা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5791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মৃত জলজ প্রাণী 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6600" y="56388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চর্ম রোগ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8400" y="57150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আর্সেনিক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দূষিত পানির ক্ষতিকারক দিকগুলো নিন্মরূপঃ 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1905000"/>
            <a:ext cx="8839200" cy="3810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১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দূষিত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পানি ব্যবহারের ফলে ডায়রিয়া , কলেরা,আমাশয়,জন্ডিস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ইত্যাদি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রোগের বিস্তার ঘটে।</a:t>
            </a: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২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পানি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দূষণের কারণে পানিতে অক্সিজেনের অভাব হয়,ফলে জলজ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প্রাণী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মরে যায়।</a:t>
            </a:r>
          </a:p>
          <a:p>
            <a:pPr>
              <a:buNone/>
            </a:pP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৩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দূষিত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পানি ব্যাবহার করলে নানা রকম চর্ম রোগ হয়। 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1829761"/>
          </a:xfrm>
        </p:spPr>
        <p:txBody>
          <a:bodyPr/>
          <a:lstStyle/>
          <a:p>
            <a:pPr algn="l"/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 পানি দূষণের কারণগুলো কি কি?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7772400" cy="1199704"/>
          </a:xfrm>
        </p:spPr>
        <p:txBody>
          <a:bodyPr>
            <a:noAutofit/>
          </a:bodyPr>
          <a:lstStyle/>
          <a:p>
            <a:pPr algn="ctr"/>
            <a:r>
              <a:rPr lang="bn-BD" sz="44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২ । দূষিত পানির কয়েকটি ক্ষতিকারক দিক লেখ। </a:t>
            </a:r>
            <a:endParaRPr lang="en-US" sz="44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2133600"/>
            <a:ext cx="8229600" cy="1143000"/>
          </a:xfrm>
          <a:blipFill>
            <a:blip r:embed="rId2" cstate="print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তোমার এলাকার পানি দূষণের কারনগুলো লিখে আনবে। 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media.somewhereinblog.net/images/silentman_1338221950_1-download28054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728630"/>
            <a:ext cx="5410200" cy="406256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286000" y="28956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828800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bn-BD" sz="8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লিমা ধর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7772400" cy="1981200"/>
          </a:xfrm>
          <a:blipFill>
            <a:blip r:embed="rId4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আজিজপুর সরকারি প্রাথমিক বিদ্যালয়</a:t>
            </a:r>
          </a:p>
          <a:p>
            <a:pPr algn="ctr"/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সেনবাগ,নোয়াখালী।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শ্রেণিঃচতুর্থ</a:t>
            </a:r>
            <a:b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বিষয়ঃপ্রাথমিক বিজ্ঞান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7772400" cy="11997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  <a:endParaRPr lang="en-US" sz="44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4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219200"/>
          </a:xfrm>
          <a:blipFill>
            <a:blip r:embed="rId2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bn-BD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পাঠ্যাংশ</a:t>
            </a:r>
            <a:endParaRPr lang="en-US" sz="7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1143000"/>
          </a:xfrm>
          <a:blipFill>
            <a:blip r:embed="rId3" cstate="print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দূষিত পানি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……………….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চর্ম রোগ হয়। 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124200"/>
          </a:xfrm>
          <a:blipFill>
            <a:blip r:embed="rId2" cstate="print"/>
            <a:tile tx="0" ty="0" sx="100000" sy="100000" flip="none" algn="tl"/>
          </a:blip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এ পাঠ শেষে শিক্ষার্থীরা 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1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 পানি দূষণের কারণগুলো বলতে পারবে।  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দূষিত পানির ক্ষতিকারক দিকগুলো সনাক্ত করতে পারবে।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prothom-aloblog.com/img/uploads/0351e977a3244fab164d9cb3fa9ec14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600200"/>
            <a:ext cx="2743200" cy="329184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514600" y="533400"/>
            <a:ext cx="53340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ছবিতে কি দেখা যাচ্ছে?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800" y="5334000"/>
            <a:ext cx="381000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পানি </a:t>
            </a:r>
            <a:endParaRPr lang="en-US" dirty="0">
              <a:solidFill>
                <a:srgbClr val="0033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noakhali\Desktop\New folder\digital content -picture-1\uses of water\wudodrinking.jpg"/>
          <p:cNvPicPr>
            <a:picLocks noChangeAspect="1" noChangeArrowheads="1"/>
          </p:cNvPicPr>
          <p:nvPr/>
        </p:nvPicPr>
        <p:blipFill>
          <a:blip r:embed="rId2" cstate="print"/>
          <a:srcRect b="11321"/>
          <a:stretch>
            <a:fillRect/>
          </a:stretch>
        </p:blipFill>
        <p:spPr bwMode="auto">
          <a:xfrm>
            <a:off x="2587610" y="1143000"/>
            <a:ext cx="3813190" cy="3581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590800" y="304801"/>
            <a:ext cx="38862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ছবিতে কি দেখা যাচ্ছে?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5486400"/>
            <a:ext cx="3124200" cy="52322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শিশুটি পানি </a:t>
            </a:r>
            <a:r>
              <a:rPr lang="bn-BD" sz="280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পান করছে </a:t>
            </a:r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blipFill>
            <a:blip r:embed="rId2" cstate="print"/>
            <a:tile tx="0" ty="0" sx="100000" sy="100000" flip="none" algn="tl"/>
          </a:blip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blipFill>
            <a:blip r:embed="rId3" cstate="print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bn-BD" sz="11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ti noakhali\Desktop\New folder\digital content -picture-1\Water pollution\2010-12-15-20-04-25-7-dhaka-the-capital-of-bangladesh-is-now-facing-w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828800"/>
            <a:ext cx="5257800" cy="33737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905000" y="762000"/>
            <a:ext cx="5562600" cy="70788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ছবিতে কি দেখতে পাচ্ছ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5410200"/>
            <a:ext cx="4876800" cy="83099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পানি দূষণ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177</Words>
  <Application>Microsoft Office PowerPoint</Application>
  <PresentationFormat>On-screen Show (4:3)</PresentationFormat>
  <Paragraphs>44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লিমা ধর  </vt:lpstr>
      <vt:lpstr>শ্রেণিঃচতুর্থ বিষয়ঃপ্রাথমিক বিজ্ঞান</vt:lpstr>
      <vt:lpstr>পাঠ্যাংশ</vt:lpstr>
      <vt:lpstr>শিখনফল </vt:lpstr>
      <vt:lpstr>Slide 6</vt:lpstr>
      <vt:lpstr>Slide 7</vt:lpstr>
      <vt:lpstr>পাঠের শিরোনাম</vt:lpstr>
      <vt:lpstr>Slide 9</vt:lpstr>
      <vt:lpstr>Slide 10</vt:lpstr>
      <vt:lpstr>Slide 11</vt:lpstr>
      <vt:lpstr> </vt:lpstr>
      <vt:lpstr>দূষিত পানির ক্ষতিকারক দিকগুলো নিন্মরূপঃ </vt:lpstr>
      <vt:lpstr>১। পানি দূষণের কারণগুলো কি কি?</vt:lpstr>
      <vt:lpstr>তোমার এলাকার পানি দূষণের কারনগুলো লিখে আনবে। 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177</cp:revision>
  <dcterms:created xsi:type="dcterms:W3CDTF">2006-08-16T00:00:00Z</dcterms:created>
  <dcterms:modified xsi:type="dcterms:W3CDTF">2013-04-17T07:49:31Z</dcterms:modified>
</cp:coreProperties>
</file>